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9"/>
  </p:notesMasterIdLst>
  <p:sldIdLst>
    <p:sldId id="256" r:id="rId2"/>
    <p:sldId id="257" r:id="rId3"/>
    <p:sldId id="343" r:id="rId4"/>
    <p:sldId id="313" r:id="rId5"/>
    <p:sldId id="276" r:id="rId6"/>
    <p:sldId id="259" r:id="rId7"/>
    <p:sldId id="262" r:id="rId8"/>
    <p:sldId id="267" r:id="rId9"/>
    <p:sldId id="258" r:id="rId10"/>
    <p:sldId id="260" r:id="rId11"/>
    <p:sldId id="263" r:id="rId12"/>
    <p:sldId id="264" r:id="rId13"/>
    <p:sldId id="265" r:id="rId14"/>
    <p:sldId id="342" r:id="rId15"/>
    <p:sldId id="270" r:id="rId16"/>
    <p:sldId id="272" r:id="rId17"/>
    <p:sldId id="294" r:id="rId18"/>
  </p:sldIdLst>
  <p:sldSz cx="9144000" cy="5143500" type="screen16x9"/>
  <p:notesSz cx="6858000" cy="9144000"/>
  <p:embeddedFontLst>
    <p:embeddedFont>
      <p:font typeface="Anonymous Pro" panose="020B0604020202020204" charset="0"/>
      <p:regular r:id="rId20"/>
      <p:bold r:id="rId21"/>
      <p:italic r:id="rId22"/>
      <p:boldItalic r:id="rId23"/>
    </p:embeddedFont>
    <p:embeddedFont>
      <p:font typeface="Coming Soon" panose="020B0604020202020204" charset="0"/>
      <p:regular r:id="rId24"/>
    </p:embeddedFont>
    <p:embeddedFont>
      <p:font typeface="Concert One" pitchFamily="2" charset="0"/>
      <p:regular r:id="rId25"/>
    </p:embeddedFont>
    <p:embeddedFont>
      <p:font typeface="Roboto Mono" panose="00000009000000000000" pitchFamily="49" charset="0"/>
      <p:regular r:id="rId26"/>
      <p:bold r:id="rId27"/>
      <p:italic r:id="rId28"/>
      <p:boldItalic r:id="rId29"/>
    </p:embeddedFont>
    <p:embeddedFont>
      <p:font typeface="Roboto Mono Medium" panose="00000009000000000000" pitchFamily="49" charset="0"/>
      <p:regular r:id="rId30"/>
      <p:bold r:id="rId31"/>
      <p:italic r:id="rId32"/>
      <p:boldItalic r:id="rId33"/>
    </p:embeddedFont>
    <p:embeddedFont>
      <p:font typeface="Roboto Mono Medium" panose="00000009000000000000" pitchFamily="49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BCC24A-D24E-4AA2-83BB-43FA5A7DB9E2}">
  <a:tblStyle styleId="{9CBCC24A-D24E-4AA2-83BB-43FA5A7DB9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0f6c89457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20f6c89457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5303435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53034354b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09571f4d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209571f4d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53034354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853034354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20f6c89457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20f6c89457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53034354b_0_24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53034354b_0_24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853034354b_0_24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853034354b_0_24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09571f4d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209571f4d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948000" y="2519950"/>
            <a:ext cx="3224400" cy="12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948000" y="1218000"/>
            <a:ext cx="27558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SECTION_TITLE_AND_DESCRIPTION_1_1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628589" y="2942625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ubTitle" idx="1"/>
          </p:nvPr>
        </p:nvSpPr>
        <p:spPr>
          <a:xfrm>
            <a:off x="3628600" y="3303578"/>
            <a:ext cx="2333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 idx="2"/>
          </p:nvPr>
        </p:nvSpPr>
        <p:spPr>
          <a:xfrm>
            <a:off x="1295503" y="2130949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3"/>
          </p:nvPr>
        </p:nvSpPr>
        <p:spPr>
          <a:xfrm>
            <a:off x="1295511" y="2491901"/>
            <a:ext cx="2333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 idx="4"/>
          </p:nvPr>
        </p:nvSpPr>
        <p:spPr>
          <a:xfrm>
            <a:off x="5964918" y="2130948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5"/>
          </p:nvPr>
        </p:nvSpPr>
        <p:spPr>
          <a:xfrm>
            <a:off x="5964925" y="2491900"/>
            <a:ext cx="2333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 idx="6"/>
          </p:nvPr>
        </p:nvSpPr>
        <p:spPr>
          <a:xfrm>
            <a:off x="2569750" y="711175"/>
            <a:ext cx="400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SECTION_TITLE_AND_DESCRIPTION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5230400" y="3321638"/>
            <a:ext cx="27975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4909400" y="1218188"/>
            <a:ext cx="3439500" cy="20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SECTION_TITLE_AND_DESCRIPTION_1_2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2598373" y="1548225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2598375" y="1928075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 idx="2"/>
          </p:nvPr>
        </p:nvSpPr>
        <p:spPr>
          <a:xfrm>
            <a:off x="5835074" y="1548225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3"/>
          </p:nvPr>
        </p:nvSpPr>
        <p:spPr>
          <a:xfrm>
            <a:off x="5835075" y="1928075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4"/>
          </p:nvPr>
        </p:nvSpPr>
        <p:spPr>
          <a:xfrm>
            <a:off x="2598373" y="2987900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5"/>
          </p:nvPr>
        </p:nvSpPr>
        <p:spPr>
          <a:xfrm>
            <a:off x="2598375" y="3369312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6"/>
          </p:nvPr>
        </p:nvSpPr>
        <p:spPr>
          <a:xfrm>
            <a:off x="5835074" y="2987898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7"/>
          </p:nvPr>
        </p:nvSpPr>
        <p:spPr>
          <a:xfrm>
            <a:off x="5835075" y="3369311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8"/>
          </p:nvPr>
        </p:nvSpPr>
        <p:spPr>
          <a:xfrm>
            <a:off x="1926750" y="711175"/>
            <a:ext cx="52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635655">
            <a:off x="1848552" y="3058534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1903775">
            <a:off x="6763976" y="866659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29175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>
            <a:spLocks noGrp="1"/>
          </p:cNvSpPr>
          <p:nvPr>
            <p:ph type="title" hasCustomPrompt="1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 hasCustomPrompt="1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3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4" hasCustomPrompt="1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5"/>
          </p:nvPr>
        </p:nvSpPr>
        <p:spPr>
          <a:xfrm>
            <a:off x="57413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BIG_NUMBER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1761575" y="711175"/>
            <a:ext cx="56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398275" y="1401825"/>
            <a:ext cx="69633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>
              <a:spcBef>
                <a:spcPts val="0"/>
              </a:spcBef>
              <a:spcAft>
                <a:spcPts val="0"/>
              </a:spcAft>
              <a:buSzPts val="1250"/>
              <a:buFont typeface="Concert One"/>
              <a:buAutoNum type="arabicPeriod"/>
              <a:defRPr sz="950">
                <a:solidFill>
                  <a:schemeClr val="dk2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rabicPeriod"/>
              <a:defRPr sz="950">
                <a:solidFill>
                  <a:schemeClr val="dk2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rabicPeriod"/>
              <a:defRPr sz="950">
                <a:solidFill>
                  <a:schemeClr val="dk2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629950" y="3828100"/>
            <a:ext cx="2332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1600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5044725" y="539500"/>
            <a:ext cx="32244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4748475" y="48065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5339025" y="5954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/>
          <a:stretch/>
        </p:blipFill>
        <p:spPr>
          <a:xfrm>
            <a:off x="1974100" y="324738"/>
            <a:ext cx="5195775" cy="4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335675" y="3062950"/>
            <a:ext cx="30069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1142343">
            <a:off x="6222976" y="2291982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1920292">
            <a:off x="925352" y="1011382"/>
            <a:ext cx="2068424" cy="177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426100" y="1386676"/>
            <a:ext cx="4291800" cy="247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2" r:id="rId9"/>
    <p:sldLayoutId id="2147483669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83" r:id="rId16"/>
    <p:sldLayoutId id="2147483687" r:id="rId17"/>
    <p:sldLayoutId id="2147483688" r:id="rId18"/>
    <p:sldLayoutId id="2147483689" r:id="rId19"/>
    <p:sldLayoutId id="2147483690" r:id="rId20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>
            <a:spLocks noGrp="1"/>
          </p:cNvSpPr>
          <p:nvPr>
            <p:ph type="ctrTitle"/>
          </p:nvPr>
        </p:nvSpPr>
        <p:spPr>
          <a:xfrm>
            <a:off x="1324331" y="1422271"/>
            <a:ext cx="6747225" cy="2388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Project NICE</a:t>
            </a:r>
            <a:br>
              <a:rPr lang="en" sz="4400"/>
            </a:br>
            <a:r>
              <a:rPr lang="en" sz="4400"/>
              <a:t>Pembentukan Karakter</a:t>
            </a:r>
            <a:br>
              <a:rPr lang="en" sz="4400"/>
            </a:br>
            <a:endParaRPr sz="4400">
              <a:solidFill>
                <a:schemeClr val="accent2"/>
              </a:solidFill>
            </a:endParaRPr>
          </a:p>
        </p:txBody>
      </p:sp>
      <p:sp>
        <p:nvSpPr>
          <p:cNvPr id="312" name="Google Shape;312;p48"/>
          <p:cNvSpPr/>
          <p:nvPr/>
        </p:nvSpPr>
        <p:spPr>
          <a:xfrm>
            <a:off x="2409632" y="2346906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Google Shape;313;p48"/>
          <p:cNvSpPr/>
          <p:nvPr/>
        </p:nvSpPr>
        <p:spPr>
          <a:xfrm>
            <a:off x="6422236" y="2365815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15" name="Google Shape;315;p48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8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3055100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508532-D335-9869-ED66-29D17DB54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831" y="3547922"/>
            <a:ext cx="1519603" cy="1104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B9E9E9-076D-30A7-1758-488E6910B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27" r="1715"/>
          <a:stretch/>
        </p:blipFill>
        <p:spPr>
          <a:xfrm>
            <a:off x="1186920" y="1298222"/>
            <a:ext cx="2662591" cy="3112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F59E1-7470-4E01-6674-A3ECD4B6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511" y="1298222"/>
            <a:ext cx="3427200" cy="257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8381BA-F5CA-53BD-C494-A4AB35ABF282}"/>
              </a:ext>
            </a:extLst>
          </p:cNvPr>
          <p:cNvSpPr txBox="1"/>
          <p:nvPr/>
        </p:nvSpPr>
        <p:spPr>
          <a:xfrm>
            <a:off x="1812659" y="849868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Before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84ED0-401B-0699-D8BA-F7D8DFBFDD25}"/>
              </a:ext>
            </a:extLst>
          </p:cNvPr>
          <p:cNvSpPr txBox="1"/>
          <p:nvPr/>
        </p:nvSpPr>
        <p:spPr>
          <a:xfrm>
            <a:off x="6084713" y="849868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After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609" y="4017308"/>
            <a:ext cx="2306474" cy="417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D9F54-CBF9-E1C6-FD09-35D27C582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62303" y="1003011"/>
            <a:ext cx="2309076" cy="3078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9F12E-4B85-020A-5EF5-332ABC4F9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776" y="1387857"/>
            <a:ext cx="3427200" cy="2309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472420-26E9-D457-245F-F2711051D236}"/>
              </a:ext>
            </a:extLst>
          </p:cNvPr>
          <p:cNvSpPr txBox="1"/>
          <p:nvPr/>
        </p:nvSpPr>
        <p:spPr>
          <a:xfrm>
            <a:off x="1911284" y="917601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Before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910F9-6471-5283-EEE9-76331EA32EC3}"/>
              </a:ext>
            </a:extLst>
          </p:cNvPr>
          <p:cNvSpPr txBox="1"/>
          <p:nvPr/>
        </p:nvSpPr>
        <p:spPr>
          <a:xfrm>
            <a:off x="6107290" y="917601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After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AAC85C-6C43-C64F-FA49-68B7E901E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30" r="1129"/>
          <a:stretch/>
        </p:blipFill>
        <p:spPr>
          <a:xfrm>
            <a:off x="1232076" y="1230490"/>
            <a:ext cx="2673880" cy="3146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3658FE-4980-CA3E-3BAA-5C866819B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977" y="1518728"/>
            <a:ext cx="3427200" cy="257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129A10-3FEB-337D-EBC5-89B5137F0C3E}"/>
              </a:ext>
            </a:extLst>
          </p:cNvPr>
          <p:cNvSpPr txBox="1"/>
          <p:nvPr/>
        </p:nvSpPr>
        <p:spPr>
          <a:xfrm>
            <a:off x="1863460" y="798490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Before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0CC059-B439-6C18-3882-FA4322C77C94}"/>
              </a:ext>
            </a:extLst>
          </p:cNvPr>
          <p:cNvSpPr txBox="1"/>
          <p:nvPr/>
        </p:nvSpPr>
        <p:spPr>
          <a:xfrm>
            <a:off x="6136021" y="1135466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After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1543BF-8CA6-1ED2-1F58-52222E26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22" y="1467556"/>
            <a:ext cx="3427200" cy="257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3A9A6-A30E-7DE4-73F7-2970BFED3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80" y="1467556"/>
            <a:ext cx="3427200" cy="257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5188AF-0A9D-7B7C-CE4C-6EF2FCC1D09E}"/>
              </a:ext>
            </a:extLst>
          </p:cNvPr>
          <p:cNvSpPr txBox="1"/>
          <p:nvPr/>
        </p:nvSpPr>
        <p:spPr>
          <a:xfrm>
            <a:off x="1823666" y="1074879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Before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40ABF-BEF4-AD1B-5E12-7787B38D250E}"/>
              </a:ext>
            </a:extLst>
          </p:cNvPr>
          <p:cNvSpPr txBox="1"/>
          <p:nvPr/>
        </p:nvSpPr>
        <p:spPr>
          <a:xfrm>
            <a:off x="6136021" y="1048332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After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DDA181-AFE7-9836-1021-DEB40D62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1512711"/>
            <a:ext cx="3427200" cy="257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FC3ED2-57C8-B50C-6292-CE5B92DEE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469" y="1512711"/>
            <a:ext cx="3427200" cy="257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14749-C09C-A133-4A84-D691D0C4E277}"/>
              </a:ext>
            </a:extLst>
          </p:cNvPr>
          <p:cNvSpPr txBox="1"/>
          <p:nvPr/>
        </p:nvSpPr>
        <p:spPr>
          <a:xfrm>
            <a:off x="1823666" y="1074879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Before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77FF1-4F41-C682-AFB4-EA67E04D17A6}"/>
              </a:ext>
            </a:extLst>
          </p:cNvPr>
          <p:cNvSpPr txBox="1"/>
          <p:nvPr/>
        </p:nvSpPr>
        <p:spPr>
          <a:xfrm>
            <a:off x="6136021" y="1048332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After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9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4C4CAA41-0857-CBC5-CDAE-DA28951878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0132" y="692502"/>
            <a:ext cx="6681769" cy="375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9F16AAE7-BB06-4F19-C36A-CD3A650D3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1200" y="692550"/>
            <a:ext cx="6681600" cy="375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6"/>
          <p:cNvSpPr txBox="1">
            <a:spLocks noGrp="1"/>
          </p:cNvSpPr>
          <p:nvPr>
            <p:ph type="title"/>
          </p:nvPr>
        </p:nvSpPr>
        <p:spPr>
          <a:xfrm>
            <a:off x="2396863" y="1905748"/>
            <a:ext cx="4350274" cy="1458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/>
              <a:t>THANK YOU</a:t>
            </a:r>
            <a:endParaRPr sz="6600"/>
          </a:p>
        </p:txBody>
      </p:sp>
      <p:pic>
        <p:nvPicPr>
          <p:cNvPr id="977" name="Google Shape;97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6340021" y="1819628"/>
            <a:ext cx="633085" cy="41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713" y="3151891"/>
            <a:ext cx="621600" cy="6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77;p86">
            <a:extLst>
              <a:ext uri="{FF2B5EF4-FFF2-40B4-BE49-F238E27FC236}">
                <a16:creationId xmlns:a16="http://schemas.microsoft.com/office/drawing/2014/main" id="{3FDBFDB1-AE60-2921-02DE-976A52C733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62067">
            <a:off x="2441730" y="1696944"/>
            <a:ext cx="633085" cy="41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77;p86">
            <a:extLst>
              <a:ext uri="{FF2B5EF4-FFF2-40B4-BE49-F238E27FC236}">
                <a16:creationId xmlns:a16="http://schemas.microsoft.com/office/drawing/2014/main" id="{D94E9CB5-7841-F151-31FD-4E210B1FB5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524887">
            <a:off x="4530869" y="1555301"/>
            <a:ext cx="533672" cy="417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>
            <a:spLocks noGrp="1"/>
          </p:cNvSpPr>
          <p:nvPr>
            <p:ph type="title"/>
          </p:nvPr>
        </p:nvSpPr>
        <p:spPr>
          <a:xfrm>
            <a:off x="1964415" y="3647369"/>
            <a:ext cx="5470200" cy="85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Lokasi : Mushola AL-IKHLAS RT09/10 Kel. Gedong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B687F-3185-15C2-45A0-764EC96C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94" y="562187"/>
            <a:ext cx="3842643" cy="28819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41E5463D-1054-F6DE-EAE4-6AFAA4AF4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578" y="812800"/>
            <a:ext cx="6681600" cy="37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9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05"/>
          <p:cNvSpPr txBox="1">
            <a:spLocks noGrp="1"/>
          </p:cNvSpPr>
          <p:nvPr>
            <p:ph type="title"/>
          </p:nvPr>
        </p:nvSpPr>
        <p:spPr>
          <a:xfrm>
            <a:off x="1761575" y="711175"/>
            <a:ext cx="562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Nama Kelompok</a:t>
            </a:r>
            <a:endParaRPr/>
          </a:p>
        </p:txBody>
      </p:sp>
      <p:sp>
        <p:nvSpPr>
          <p:cNvPr id="1433" name="Google Shape;1433;p105"/>
          <p:cNvSpPr txBox="1">
            <a:spLocks noGrp="1"/>
          </p:cNvSpPr>
          <p:nvPr>
            <p:ph type="subTitle" idx="4294967295"/>
          </p:nvPr>
        </p:nvSpPr>
        <p:spPr>
          <a:xfrm>
            <a:off x="1538929" y="1283875"/>
            <a:ext cx="6758404" cy="3148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>
                <a:latin typeface="Roboto mono medium" panose="00000009000000000000" pitchFamily="49" charset="0"/>
                <a:ea typeface="Roboto mono medium" panose="00000009000000000000" pitchFamily="49" charset="0"/>
              </a:rPr>
              <a:t>Ananda Alfian Rohmat (0110122271)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>
                <a:latin typeface="Roboto mono medium" panose="00000009000000000000" pitchFamily="49" charset="0"/>
                <a:ea typeface="Roboto mono medium" panose="00000009000000000000" pitchFamily="49" charset="0"/>
              </a:rPr>
              <a:t>Anita Pramadista Juharsa (0110122211)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>
                <a:latin typeface="Roboto mono medium" panose="00000009000000000000" pitchFamily="49" charset="0"/>
                <a:ea typeface="Roboto mono medium" panose="00000009000000000000" pitchFamily="49" charset="0"/>
              </a:rPr>
              <a:t>Arya Maulana (</a:t>
            </a:r>
            <a:r>
              <a:rPr lang="en-ID" sz="1600" b="0" i="0"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0110122266</a:t>
            </a:r>
            <a:r>
              <a:rPr lang="en-ID" sz="1600">
                <a:latin typeface="Roboto mono medium" panose="00000009000000000000" pitchFamily="49" charset="0"/>
                <a:ea typeface="Roboto mono medium" panose="00000009000000000000" pitchFamily="49" charset="0"/>
              </a:rPr>
              <a:t>)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>
                <a:latin typeface="Roboto mono medium" panose="00000009000000000000" pitchFamily="49" charset="0"/>
                <a:ea typeface="Roboto mono medium" panose="00000009000000000000" pitchFamily="49" charset="0"/>
              </a:rPr>
              <a:t>Aulia Risqiah (</a:t>
            </a:r>
            <a:r>
              <a:rPr lang="en-ID" sz="1600" b="0" i="0"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110122127</a:t>
            </a:r>
            <a:r>
              <a:rPr lang="en-ID" sz="1600">
                <a:latin typeface="Roboto mono medium" panose="00000009000000000000" pitchFamily="49" charset="0"/>
                <a:ea typeface="Roboto mono medium" panose="00000009000000000000" pitchFamily="49" charset="0"/>
              </a:rPr>
              <a:t>)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>
                <a:latin typeface="Roboto mono medium" panose="00000009000000000000" pitchFamily="49" charset="0"/>
                <a:ea typeface="Roboto mono medium" panose="00000009000000000000" pitchFamily="49" charset="0"/>
              </a:rPr>
              <a:t>Fakhriza Ahmad Taqiyyuddin (110122255) 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>
                <a:latin typeface="Roboto mono medium" panose="00000009000000000000" pitchFamily="49" charset="0"/>
                <a:ea typeface="Roboto mono medium" panose="00000009000000000000" pitchFamily="49" charset="0"/>
              </a:rPr>
              <a:t>Hana Fauziah (0110122239)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>
                <a:latin typeface="Roboto mono medium" panose="00000009000000000000" pitchFamily="49" charset="0"/>
                <a:ea typeface="Roboto mono medium" panose="00000009000000000000" pitchFamily="49" charset="0"/>
              </a:rPr>
              <a:t>Henyati Hasim (110122086)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>
                <a:latin typeface="Roboto mono medium" panose="00000009000000000000" pitchFamily="49" charset="0"/>
                <a:ea typeface="Roboto mono medium" panose="00000009000000000000" pitchFamily="49" charset="0"/>
              </a:rPr>
              <a:t>Imaduddin Abdur Rahman (110122033)</a:t>
            </a:r>
            <a:endParaRPr sz="160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8"/>
          <p:cNvSpPr txBox="1">
            <a:spLocks noGrp="1"/>
          </p:cNvSpPr>
          <p:nvPr>
            <p:ph type="body" idx="1"/>
          </p:nvPr>
        </p:nvSpPr>
        <p:spPr>
          <a:xfrm>
            <a:off x="2985719" y="1132177"/>
            <a:ext cx="3505392" cy="944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sz="1400"/>
              <a:t>Pada Project NICE ini, kami mengambil salah satunya yaitu : Care</a:t>
            </a:r>
            <a:endParaRPr sz="1400"/>
          </a:p>
        </p:txBody>
      </p:sp>
      <p:pic>
        <p:nvPicPr>
          <p:cNvPr id="651" name="Google Shape;651;p68"/>
          <p:cNvPicPr preferRelativeResize="0"/>
          <p:nvPr/>
        </p:nvPicPr>
        <p:blipFill rotWithShape="1">
          <a:blip r:embed="rId3">
            <a:alphaModFix amt="78000"/>
          </a:blip>
          <a:srcRect l="19967"/>
          <a:stretch/>
        </p:blipFill>
        <p:spPr>
          <a:xfrm rot="3044709">
            <a:off x="2536769" y="543022"/>
            <a:ext cx="929568" cy="35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340" y="4404076"/>
            <a:ext cx="2610150" cy="3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B5D4EE-AEFC-EF74-9A26-65D521EF3D29}"/>
              </a:ext>
            </a:extLst>
          </p:cNvPr>
          <p:cNvSpPr txBox="1"/>
          <p:nvPr/>
        </p:nvSpPr>
        <p:spPr>
          <a:xfrm>
            <a:off x="2935111" y="1870030"/>
            <a:ext cx="355600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>
                <a:solidFill>
                  <a:schemeClr val="bg2"/>
                </a:solidFill>
                <a:latin typeface="Roboto mono medium" panose="00000009000000000000" pitchFamily="49" charset="0"/>
                <a:ea typeface="Roboto mono medium" panose="00000009000000000000" pitchFamily="49" charset="0"/>
                <a:cs typeface="Roboto mono medium" panose="00000009000000000000" pitchFamily="49" charset="0"/>
              </a:rPr>
              <a:t>Care yang artinya adalah menunjukkan kepedulian akan kualitas kerja, hubungan dan kebersamaan yang menghasilkan kedamaian serta kebahagiaan bersama.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1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0800000">
            <a:off x="653076" y="1620711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 rot="10800000">
            <a:off x="653077" y="2148729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9FB3D5AD-7794-D310-D60B-3CFF887724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80380" y="1225600"/>
            <a:ext cx="5297753" cy="2769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>
                <a:solidFill>
                  <a:schemeClr val="bg2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Dalam Project ini kami melakukan kegiatan membersihkan Mushola, tujuan kegiatan ini adalah meningkatkan kenyamanan Warga dalam beribadah.</a:t>
            </a:r>
          </a:p>
          <a:p>
            <a:pPr algn="ctr">
              <a:lnSpc>
                <a:spcPct val="150000"/>
              </a:lnSpc>
            </a:pPr>
            <a:endParaRPr lang="en-US" sz="1400">
              <a:solidFill>
                <a:schemeClr val="bg2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ID" sz="1400" i="0">
                <a:solidFill>
                  <a:schemeClr val="bg2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Kegiatan bersih </a:t>
            </a:r>
            <a:r>
              <a:rPr lang="en-ID" sz="1400">
                <a:solidFill>
                  <a:schemeClr val="bg2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Mushola</a:t>
            </a:r>
            <a:r>
              <a:rPr lang="en-ID" sz="1400" i="0">
                <a:solidFill>
                  <a:schemeClr val="bg2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 dimulai dari menyapu lantai, mengepel, sampai membersihkan kamar mandi dan tempat wudhu yang cukup kotor.</a:t>
            </a:r>
            <a:endParaRPr lang="en-ID" sz="1400">
              <a:solidFill>
                <a:schemeClr val="bg2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283DDDE-3AD1-9159-488F-54A69940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78" y="711200"/>
            <a:ext cx="2345267" cy="1758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A194FF-82FB-D32F-B9FF-CAD37A8F3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089" y="711200"/>
            <a:ext cx="2347200" cy="176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012059-BD0D-A6C9-77E2-0D574FF4B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978" y="2822222"/>
            <a:ext cx="2347200" cy="176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9D5734-9121-BDFB-7D64-1C6FB9507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089" y="2822222"/>
            <a:ext cx="2347200" cy="176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ED966F1-E54D-923E-252C-79E0DB88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223" y="722489"/>
            <a:ext cx="2347200" cy="1760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611C2F-8BFD-7B82-C3BC-DEABA4C55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577" y="722489"/>
            <a:ext cx="2347200" cy="1760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F3F1476-EC7A-FA69-D19C-305E1008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223" y="2788356"/>
            <a:ext cx="2347200" cy="1760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F0DCFD-A667-46E4-A174-2E3092E19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577" y="2788356"/>
            <a:ext cx="2347200" cy="176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/>
          <p:nvPr/>
        </p:nvSpPr>
        <p:spPr>
          <a:xfrm>
            <a:off x="8028861" y="465878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1D6BA9-C043-6D3C-7C91-74C9443D7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285875"/>
            <a:ext cx="3429000" cy="2571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990A2B-E38C-7895-99AD-C9A2FC56A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200" y="1284525"/>
            <a:ext cx="3430800" cy="2573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A1C3CF6-D275-1F41-159F-3D69675F3465}"/>
              </a:ext>
            </a:extLst>
          </p:cNvPr>
          <p:cNvSpPr txBox="1"/>
          <p:nvPr/>
        </p:nvSpPr>
        <p:spPr>
          <a:xfrm>
            <a:off x="1682044" y="824089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Before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399B62-549A-11F4-E503-FC68DC44FE77}"/>
              </a:ext>
            </a:extLst>
          </p:cNvPr>
          <p:cNvSpPr txBox="1"/>
          <p:nvPr/>
        </p:nvSpPr>
        <p:spPr>
          <a:xfrm>
            <a:off x="6050846" y="824089"/>
            <a:ext cx="141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/>
                </a:solidFill>
                <a:latin typeface="Concert One" pitchFamily="2" charset="0"/>
                <a:ea typeface="Roboto mono medium" panose="00000009000000000000" pitchFamily="49" charset="0"/>
              </a:rPr>
              <a:t>After </a:t>
            </a:r>
            <a:endParaRPr lang="en-ID" sz="1800">
              <a:solidFill>
                <a:schemeClr val="accent2"/>
              </a:solidFill>
              <a:latin typeface="Concert One" pitchFamily="2" charset="0"/>
              <a:ea typeface="Roboto mono medium" panose="00000009000000000000" pitchFamily="49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146</Words>
  <Application>Microsoft Office PowerPoint</Application>
  <PresentationFormat>On-screen Show (16:9)</PresentationFormat>
  <Paragraphs>29</Paragraphs>
  <Slides>17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Concert One</vt:lpstr>
      <vt:lpstr>Muli</vt:lpstr>
      <vt:lpstr>Roboto Mono Medium</vt:lpstr>
      <vt:lpstr>Coming Soon</vt:lpstr>
      <vt:lpstr>Arial</vt:lpstr>
      <vt:lpstr>Roboto Mono Medium</vt:lpstr>
      <vt:lpstr>Roboto Mono</vt:lpstr>
      <vt:lpstr>Anonymous Pro</vt:lpstr>
      <vt:lpstr>Notebook Lesson by Slidesgo</vt:lpstr>
      <vt:lpstr>Project NICE Pembentukan Karakter </vt:lpstr>
      <vt:lpstr>Lokasi : Mushola AL-IKHLAS RT09/10 Kel. Gedong</vt:lpstr>
      <vt:lpstr>PowerPoint Presentation</vt:lpstr>
      <vt:lpstr>Nama Kelompok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Care Pembentukan Karakter</dc:title>
  <cp:lastModifiedBy>anita pramadista</cp:lastModifiedBy>
  <cp:revision>7</cp:revision>
  <dcterms:modified xsi:type="dcterms:W3CDTF">2023-01-02T02:09:19Z</dcterms:modified>
</cp:coreProperties>
</file>